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73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258" r:id="rId11"/>
    <p:sldId id="326" r:id="rId12"/>
    <p:sldId id="303" r:id="rId13"/>
    <p:sldId id="304" r:id="rId14"/>
    <p:sldId id="308" r:id="rId15"/>
    <p:sldId id="310" r:id="rId16"/>
    <p:sldId id="305" r:id="rId17"/>
    <p:sldId id="306" r:id="rId18"/>
    <p:sldId id="311" r:id="rId19"/>
    <p:sldId id="312" r:id="rId20"/>
    <p:sldId id="313" r:id="rId21"/>
    <p:sldId id="309" r:id="rId22"/>
    <p:sldId id="314" r:id="rId23"/>
    <p:sldId id="315" r:id="rId24"/>
    <p:sldId id="316" r:id="rId25"/>
    <p:sldId id="318" r:id="rId26"/>
    <p:sldId id="317" r:id="rId27"/>
    <p:sldId id="259" r:id="rId28"/>
    <p:sldId id="260" r:id="rId29"/>
    <p:sldId id="262" r:id="rId30"/>
    <p:sldId id="263" r:id="rId31"/>
    <p:sldId id="265" r:id="rId32"/>
    <p:sldId id="268" r:id="rId33"/>
    <p:sldId id="266" r:id="rId34"/>
    <p:sldId id="267" r:id="rId35"/>
    <p:sldId id="270" r:id="rId36"/>
    <p:sldId id="271" r:id="rId37"/>
    <p:sldId id="269" r:id="rId38"/>
    <p:sldId id="264" r:id="rId39"/>
    <p:sldId id="272" r:id="rId40"/>
    <p:sldId id="274" r:id="rId41"/>
    <p:sldId id="281" r:id="rId42"/>
    <p:sldId id="275" r:id="rId43"/>
    <p:sldId id="276" r:id="rId44"/>
    <p:sldId id="279" r:id="rId45"/>
    <p:sldId id="278" r:id="rId46"/>
    <p:sldId id="285" r:id="rId47"/>
    <p:sldId id="277" r:id="rId48"/>
    <p:sldId id="282" r:id="rId49"/>
    <p:sldId id="283" r:id="rId50"/>
    <p:sldId id="284" r:id="rId51"/>
    <p:sldId id="286" r:id="rId52"/>
    <p:sldId id="290" r:id="rId53"/>
    <p:sldId id="287" r:id="rId54"/>
    <p:sldId id="292" r:id="rId55"/>
    <p:sldId id="291" r:id="rId56"/>
    <p:sldId id="298" r:id="rId57"/>
    <p:sldId id="293" r:id="rId58"/>
    <p:sldId id="294" r:id="rId59"/>
    <p:sldId id="289" r:id="rId60"/>
    <p:sldId id="295" r:id="rId61"/>
    <p:sldId id="297" r:id="rId62"/>
    <p:sldId id="296" r:id="rId63"/>
    <p:sldId id="299" r:id="rId64"/>
    <p:sldId id="301" r:id="rId65"/>
    <p:sldId id="300" r:id="rId66"/>
    <p:sldId id="331" r:id="rId67"/>
    <p:sldId id="280" r:id="rId68"/>
    <p:sldId id="288" r:id="rId69"/>
    <p:sldId id="302" r:id="rId70"/>
    <p:sldId id="322" r:id="rId71"/>
    <p:sldId id="307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Paradigm/“type”.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Rosetta Code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Difference than other researches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Programming Paradigm is “</a:t>
            </a:r>
            <a:r>
              <a:rPr lang="en-US" sz="3200" i="1" dirty="0" smtClean="0"/>
              <a:t>A </a:t>
            </a:r>
            <a:r>
              <a:rPr lang="en-US" sz="3200" i="1" dirty="0"/>
              <a:t>fundamental style of </a:t>
            </a:r>
            <a:r>
              <a:rPr lang="en-US" sz="3200" i="1" dirty="0" smtClean="0"/>
              <a:t>programming</a:t>
            </a:r>
            <a:r>
              <a:rPr lang="en-US" sz="3200" i="1" dirty="0"/>
              <a:t>, serving as a way of building the structure and elements of computer programs</a:t>
            </a:r>
            <a:r>
              <a:rPr lang="en-US" sz="3200" i="1" dirty="0" smtClean="0"/>
              <a:t>.”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have capabilities and styles, based on their supported paradigms. </a:t>
            </a:r>
            <a:br>
              <a:rPr lang="en-US" sz="3200" dirty="0" smtClean="0"/>
            </a:b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follow a single paradigm, while others </a:t>
            </a:r>
            <a:br>
              <a:rPr lang="en-US" sz="3200" dirty="0" smtClean="0"/>
            </a:br>
            <a:r>
              <a:rPr lang="en-US" sz="3200" dirty="0" smtClean="0"/>
              <a:t>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: C,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Oriented: Java, C#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Functional: Haskell, F#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Scripting (*): Python, Ruby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</a:t>
            </a:r>
            <a:r>
              <a:rPr lang="en-US" sz="3200" dirty="0" smtClean="0"/>
              <a:t>= a </a:t>
            </a:r>
            <a:r>
              <a:rPr lang="en-US" sz="3200" dirty="0" smtClean="0"/>
              <a:t>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</a:t>
            </a:r>
            <a:r>
              <a:rPr lang="en-US" sz="3200" dirty="0" smtClean="0"/>
              <a:t>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 – hidden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Overview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Setup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Programming </a:t>
            </a:r>
            <a:r>
              <a:rPr lang="en-US" dirty="0" smtClean="0"/>
              <a:t>paradigms overview 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Results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RQ1 </a:t>
            </a:r>
            <a:r>
              <a:rPr lang="en-US" dirty="0" smtClean="0"/>
              <a:t>– Conciseness 5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RQ2 – </a:t>
            </a:r>
            <a:r>
              <a:rPr lang="en-US" dirty="0" smtClean="0"/>
              <a:t>Executable </a:t>
            </a:r>
            <a:r>
              <a:rPr lang="en-US" dirty="0" smtClean="0"/>
              <a:t>Size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RQ3 – Running time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RQ4 – Memory usage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RQ5 – Error proneness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Haskell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 5 ……………… TOTAL: 80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99" t="16206" r="20167" b="21582"/>
          <a:stretch/>
        </p:blipFill>
        <p:spPr>
          <a:xfrm>
            <a:off x="1046480" y="1714500"/>
            <a:ext cx="1010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he-IL" dirty="0" smtClean="0"/>
              <a:t>כולן יפות, כולן חכמות, אבל רק אחת זוכה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</a:t>
            </a:r>
            <a:r>
              <a:rPr lang="en-US" sz="3200" i="1" dirty="0" smtClean="0"/>
              <a:t>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features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Features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Accessing list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  <p:pic>
        <p:nvPicPr>
          <p:cNvPr id="1028" name="Picture 4" descr="list mon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57" y="2986664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</a:t>
            </a:r>
            <a:r>
              <a:rPr lang="en-US" sz="3200" dirty="0" smtClean="0"/>
              <a:t>languages make </a:t>
            </a:r>
            <a:r>
              <a:rPr lang="en-US" sz="3200" dirty="0" smtClean="0"/>
              <a:t>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2382</TotalTime>
  <Words>1702</Words>
  <Application>Microsoft Office PowerPoint</Application>
  <PresentationFormat>Widescreen</PresentationFormat>
  <Paragraphs>367</Paragraphs>
  <Slides>71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 – hidden</vt:lpstr>
      <vt:lpstr>Overview</vt:lpstr>
      <vt:lpstr>Overview</vt:lpstr>
      <vt:lpstr>Overview</vt:lpstr>
      <vt:lpstr>Empirical Features</vt:lpstr>
      <vt:lpstr>Research</vt:lpstr>
      <vt:lpstr>Research Questions</vt:lpstr>
      <vt:lpstr>Research Questions</vt:lpstr>
      <vt:lpstr>Overview</vt:lpstr>
      <vt:lpstr>Research Method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Functional Paradigm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PowerPoint Presentation</vt:lpstr>
      <vt:lpstr>PowerPoint Presentation</vt:lpstr>
      <vt:lpstr>Further discussion</vt:lpstr>
      <vt:lpstr>Bibliography</vt:lpstr>
      <vt:lpstr>Lists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135</cp:revision>
  <dcterms:created xsi:type="dcterms:W3CDTF">2015-10-22T08:30:40Z</dcterms:created>
  <dcterms:modified xsi:type="dcterms:W3CDTF">2015-11-01T21:19:43Z</dcterms:modified>
</cp:coreProperties>
</file>